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357944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00130" y="134326"/>
          <a:ext cx="7815590" cy="5779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санитарно-эпидемиологические правила и нормативы</a:t>
          </a:r>
          <a:endParaRPr lang="ru-RU" sz="2000" b="1" kern="1200" dirty="0"/>
        </a:p>
      </dsp:txBody>
      <dsp:txXfrm>
        <a:off x="428342" y="162538"/>
        <a:ext cx="7759166" cy="521506"/>
      </dsp:txXfrm>
    </dsp:sp>
    <dsp:sp modelId="{339E794D-6153-47BC-BF1A-65FD64E78766}">
      <dsp:nvSpPr>
        <dsp:cNvPr id="0" name=""/>
        <dsp:cNvSpPr/>
      </dsp:nvSpPr>
      <dsp:spPr>
        <a:xfrm>
          <a:off x="0" y="1201039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939344"/>
          <a:ext cx="7803701" cy="542135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требования к пожарной безопасности</a:t>
          </a:r>
          <a:endParaRPr lang="ru-RU" sz="2000" b="1" kern="1200" dirty="0"/>
        </a:p>
      </dsp:txBody>
      <dsp:txXfrm>
        <a:off x="437945" y="965809"/>
        <a:ext cx="7750771" cy="489205"/>
      </dsp:txXfrm>
    </dsp:sp>
    <dsp:sp modelId="{04D2C57B-622B-4C5B-8CCA-4660D597A0BA}">
      <dsp:nvSpPr>
        <dsp:cNvPr id="0" name=""/>
        <dsp:cNvSpPr/>
      </dsp:nvSpPr>
      <dsp:spPr>
        <a:xfrm>
          <a:off x="0" y="2150135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01835" y="1782439"/>
          <a:ext cx="7826646" cy="648136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требования к средствам обучения и воспитания </a:t>
          </a:r>
          <a:endParaRPr lang="ru-RU" sz="2000" b="1" kern="1200" dirty="0"/>
        </a:p>
      </dsp:txBody>
      <dsp:txXfrm>
        <a:off x="433474" y="1814078"/>
        <a:ext cx="7763368" cy="584858"/>
      </dsp:txXfrm>
    </dsp:sp>
    <dsp:sp modelId="{8D2482DD-1B0E-4A2B-BD55-FDD87F017E76}">
      <dsp:nvSpPr>
        <dsp:cNvPr id="0" name=""/>
        <dsp:cNvSpPr/>
      </dsp:nvSpPr>
      <dsp:spPr>
        <a:xfrm>
          <a:off x="0" y="3154093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391790" y="2731535"/>
          <a:ext cx="7835792" cy="634871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 </a:t>
          </a:r>
          <a:r>
            <a:rPr lang="ru-RU" sz="2000" b="1" kern="1200" smtClean="0"/>
            <a:t>оснащенность помещений ППРС</a:t>
          </a:r>
          <a:endParaRPr lang="ru-RU" sz="2000" b="1" kern="1200" dirty="0"/>
        </a:p>
      </dsp:txBody>
      <dsp:txXfrm>
        <a:off x="422782" y="2762527"/>
        <a:ext cx="7773808" cy="572887"/>
      </dsp:txXfrm>
    </dsp:sp>
    <dsp:sp modelId="{C809B7E3-D4D2-4CFB-865B-EC8257D90BF1}">
      <dsp:nvSpPr>
        <dsp:cNvPr id="0" name=""/>
        <dsp:cNvSpPr/>
      </dsp:nvSpPr>
      <dsp:spPr>
        <a:xfrm>
          <a:off x="0" y="4041322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411617" y="3663087"/>
          <a:ext cx="7817982" cy="599782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/>
            <a:t>материально-техническое обеспечение программы </a:t>
          </a:r>
          <a:endParaRPr lang="ru-RU" sz="2000" b="1" kern="1200" dirty="0"/>
        </a:p>
      </dsp:txBody>
      <dsp:txXfrm>
        <a:off x="440896" y="3692366"/>
        <a:ext cx="7759424" cy="5412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716694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144536" y="99263"/>
          <a:ext cx="7848423" cy="96625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191704" y="146431"/>
        <a:ext cx="7754087" cy="871914"/>
      </dsp:txXfrm>
    </dsp:sp>
    <dsp:sp modelId="{339E794D-6153-47BC-BF1A-65FD64E78766}">
      <dsp:nvSpPr>
        <dsp:cNvPr id="0" name=""/>
        <dsp:cNvSpPr/>
      </dsp:nvSpPr>
      <dsp:spPr>
        <a:xfrm>
          <a:off x="0" y="2002982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209785" y="1414400"/>
          <a:ext cx="7839909" cy="851382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7936"/>
                <a:satOff val="-2012"/>
                <a:lumOff val="1284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51346" y="1455961"/>
        <a:ext cx="7756787" cy="768260"/>
      </dsp:txXfrm>
    </dsp:sp>
    <dsp:sp modelId="{04D2C57B-622B-4C5B-8CCA-4660D597A0BA}">
      <dsp:nvSpPr>
        <dsp:cNvPr id="0" name=""/>
        <dsp:cNvSpPr/>
      </dsp:nvSpPr>
      <dsp:spPr>
        <a:xfrm>
          <a:off x="0" y="3134415"/>
          <a:ext cx="8249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220772" y="2520279"/>
          <a:ext cx="7844926" cy="936961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8255" tIns="0" rIns="21825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66511" y="2566018"/>
        <a:ext cx="7753448" cy="845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29.03.2019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4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hyperlink" Target="http://vospitatelivsexgorodov.3bb.ru/click.php?http://uploads.ru/LCUTf.png" TargetMode="External"/><Relationship Id="rId5" Type="http://schemas.openxmlformats.org/officeDocument/2006/relationships/diagramLayout" Target="../diagrams/layout2.xml"/><Relationship Id="rId10" Type="http://schemas.openxmlformats.org/officeDocument/2006/relationships/image" Target="../media/image43.jpeg"/><Relationship Id="rId4" Type="http://schemas.openxmlformats.org/officeDocument/2006/relationships/diagramData" Target="../diagrams/data2.xml"/><Relationship Id="rId9" Type="http://schemas.openxmlformats.org/officeDocument/2006/relationships/hyperlink" Target="http://vospitatelivsexgorodov.3bb.ru/click.php?http://uploads.ru/T38Pw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hyperlink" Target="http://vospitatelivsexgorodov.3bb.ru/click.php?http://uploads.ru/F4g7L.png" TargetMode="External"/><Relationship Id="rId3" Type="http://schemas.openxmlformats.org/officeDocument/2006/relationships/diagramLayout" Target="../diagrams/layout3.xml"/><Relationship Id="rId7" Type="http://schemas.openxmlformats.org/officeDocument/2006/relationships/hyperlink" Target="http://vospitatelivsexgorodov.3bb.ru/click.php?http://uploads.ru/WlJ9q.png" TargetMode="External"/><Relationship Id="rId12" Type="http://schemas.openxmlformats.org/officeDocument/2006/relationships/image" Target="../media/image4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hyperlink" Target="http://vospitatelivsexgorodov.3bb.ru/click.php?http://uploads.ru/uY53S.png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6.pn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://vospitatelivsexgorodov.3bb.ru/click.php?http://uploads.ru/DBZRH.png" TargetMode="External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Mani.png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52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53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diagramDrawing" Target="../diagrams/drawing1.xm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openxmlformats.org/officeDocument/2006/relationships/image" Target="../media/image20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hyperlink" Target="http://vospitatelivsexgorodov.3bb.ru/click.php?http://uploads.ru/ob5XW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email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email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9" tgtFrame="&quot;_blank&quot;"/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1" tgtFrame="&quot;_blank&quot;"/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9" tgtFrame="&quot;_blank&quot;"/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1" tgtFrame="&quot;_blank&quot;"/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3" tgtFrame="&quot;_blank&quot;"/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email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4" tgtFrame="&quot;_blank&quot;"/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Application>Microsoft Office PowerPoint</Application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Изучаем ФГОС  дошкольного  образования</dc:title>
  <dc:creator>admin</dc:creator>
  <cp:lastModifiedBy>HP</cp:lastModifiedBy>
  <cp:revision>2</cp:revision>
  <dcterms:modified xsi:type="dcterms:W3CDTF">2019-03-29T10:36:22Z</dcterms:modified>
</cp:coreProperties>
</file>